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heme/theme2.xml" ContentType="application/vnd.openxmlformats-officedocument.them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6"/>
  </p:notesMasterIdLst>
  <p:sldIdLst>
    <p:sldId id="256" r:id="rId2"/>
    <p:sldId id="279" r:id="rId3"/>
    <p:sldId id="280" r:id="rId4"/>
    <p:sldId id="257" r:id="rId5"/>
    <p:sldId id="260" r:id="rId6"/>
    <p:sldId id="261" r:id="rId7"/>
    <p:sldId id="263" r:id="rId8"/>
    <p:sldId id="262" r:id="rId9"/>
    <p:sldId id="281" r:id="rId10"/>
    <p:sldId id="264" r:id="rId11"/>
    <p:sldId id="265" r:id="rId12"/>
    <p:sldId id="266" r:id="rId13"/>
    <p:sldId id="267" r:id="rId14"/>
    <p:sldId id="268" r:id="rId15"/>
    <p:sldId id="271" r:id="rId16"/>
    <p:sldId id="269" r:id="rId17"/>
    <p:sldId id="278" r:id="rId18"/>
    <p:sldId id="270" r:id="rId19"/>
    <p:sldId id="272" r:id="rId20"/>
    <p:sldId id="273" r:id="rId21"/>
    <p:sldId id="274" r:id="rId22"/>
    <p:sldId id="276" r:id="rId23"/>
    <p:sldId id="277" r:id="rId24"/>
    <p:sldId id="275" r:id="rId25"/>
  </p:sldIdLst>
  <p:sldSz cx="12192000" cy="6858000"/>
  <p:notesSz cx="6858000" cy="9144000"/>
  <p:custDataLst>
    <p:tags r:id="rId2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gs" Target="tags/tag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832AF-8ED4-4DBB-9539-CC1CB2084440}" type="datetimeFigureOut">
              <a:rPr lang="zh-TW" altLang="en-US" smtClean="0"/>
              <a:t>2019/1/20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959E532-7975-4247-A133-678C6A5775A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4182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Relationship Id="rId5" Type="http://schemas.openxmlformats.org/officeDocument/2006/relationships/hyperlink" Target="https://suo.fyi/2Rphwhb" TargetMode="Externa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4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5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6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3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ctr">
              <a:defRPr sz="4000" cap="none" baseline="0"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ctr">
              <a:buNone/>
              <a:defRPr sz="2800" cap="none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97476033-967C-4DF5-A859-C3A6A5EEB760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67" name="群組 66"/>
          <p:cNvGrpSpPr/>
          <p:nvPr userDrawn="1"/>
        </p:nvGrpSpPr>
        <p:grpSpPr>
          <a:xfrm>
            <a:off x="4968875" y="5929398"/>
            <a:ext cx="2270292" cy="701842"/>
            <a:chOff x="328529" y="5929398"/>
            <a:chExt cx="2270292" cy="701842"/>
          </a:xfrm>
        </p:grpSpPr>
        <p:pic>
          <p:nvPicPr>
            <p:cNvPr id="68" name="圖片 67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8529" y="5929398"/>
              <a:ext cx="701842" cy="701842"/>
            </a:xfrm>
            <a:prstGeom prst="rect">
              <a:avLst/>
            </a:prstGeom>
          </p:spPr>
        </p:pic>
        <p:sp>
          <p:nvSpPr>
            <p:cNvPr id="69" name="文字方塊 68"/>
            <p:cNvSpPr txBox="1"/>
            <p:nvPr userDrawn="1"/>
          </p:nvSpPr>
          <p:spPr>
            <a:xfrm>
              <a:off x="1031541" y="6095653"/>
              <a:ext cx="156728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zh-TW" altLang="en-US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hlinkClick r:id="rId5"/>
                </a:rPr>
                <a:t>阿力獅的教室</a:t>
              </a:r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custDataLst>
      <p:tags r:id="rId1"/>
    </p:custData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全景圖片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BC1465FA-AB30-4039-BB10-E2D78DC02EB4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EA3EC528-78F3-47C9-9355-F54C5C0F4F5D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478CEC91-85ED-4514-89B6-13FC4D1E281E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  <a:latin typeface="微軟正黑體" panose="020B0604030504040204" pitchFamily="34" charset="-120"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 algn="ctr">
              <a:defRPr sz="3600"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BE4AA8DD-2F83-4CC6-899E-1233997376F4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>
            <a:lvl1pPr>
              <a:defRPr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550C169D-DE1C-44E7-B447-71EA54A03F7C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圖片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>
            <a:lvl1pPr>
              <a:defRPr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D8FFCF3D-6C90-425E-AFDF-95435C4DCC90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C9B66A21-4B33-4C0C-B0CA-C18E6BB82CBA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 algn="ctr">
              <a:defRPr sz="3600"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745F4CB-EC58-426E-8E62-D586562372E3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F2EA9704-490B-4D62-980E-3826E909390D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>
            <a:lvl1pPr>
              <a:defRPr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878E133A-3FC5-41A6-B971-65F82CEFFA77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2689715"/>
            <a:ext cx="9905998" cy="1478570"/>
          </a:xfrm>
        </p:spPr>
        <p:txBody>
          <a:bodyPr/>
          <a:lstStyle>
            <a:lvl1pPr algn="ctr">
              <a:defRPr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0457196D-9011-4FED-A4D6-014FE07EF339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F4511809-6FE3-4379-8433-497162FA3784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3C06B4A0-7085-4971-94EE-27BA7699E93E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>
                <a:ea typeface="微軟正黑體" panose="020B0604030504040204" pitchFamily="34" charset="-120"/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966A494-97BB-45C2-A421-90F38C7B3C7C}" type="datetime1">
              <a:rPr lang="zh-TW" altLang="en-US" smtClean="0"/>
              <a:t>2019/1/20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  <a:ea typeface="微軟正黑體" panose="020B0604030504040204" pitchFamily="34" charset="-12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微軟正黑體" panose="020B0604030504040204" pitchFamily="34" charset="-120"/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hyperlink" Target="https://suo.fyi/2Rphwhb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en-US" dirty="0"/>
          </a:p>
        </p:txBody>
      </p:sp>
      <p:grpSp>
        <p:nvGrpSpPr>
          <p:cNvPr id="53" name="群組 52"/>
          <p:cNvGrpSpPr/>
          <p:nvPr userDrawn="1"/>
        </p:nvGrpSpPr>
        <p:grpSpPr>
          <a:xfrm>
            <a:off x="4960854" y="5929398"/>
            <a:ext cx="2270292" cy="701842"/>
            <a:chOff x="328529" y="5929398"/>
            <a:chExt cx="2270292" cy="701842"/>
          </a:xfrm>
        </p:grpSpPr>
        <p:pic>
          <p:nvPicPr>
            <p:cNvPr id="51" name="圖片 50"/>
            <p:cNvPicPr>
              <a:picLocks noChangeAspect="1"/>
            </p:cNvPicPr>
            <p:nvPr userDrawn="1"/>
          </p:nvPicPr>
          <p:blipFill>
            <a:blip r:embed="rId1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8529" y="5929398"/>
              <a:ext cx="701842" cy="701842"/>
            </a:xfrm>
            <a:prstGeom prst="rect">
              <a:avLst/>
            </a:prstGeom>
          </p:spPr>
        </p:pic>
        <p:sp>
          <p:nvSpPr>
            <p:cNvPr id="52" name="文字方塊 51"/>
            <p:cNvSpPr txBox="1"/>
            <p:nvPr userDrawn="1"/>
          </p:nvSpPr>
          <p:spPr>
            <a:xfrm>
              <a:off x="1031541" y="6095653"/>
              <a:ext cx="1567280" cy="369332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pPr algn="ctr"/>
              <a:r>
                <a:rPr lang="zh-TW" altLang="en-US" dirty="0" smtClean="0">
                  <a:latin typeface="微軟正黑體" panose="020B0604030504040204" pitchFamily="34" charset="-120"/>
                  <a:ea typeface="微軟正黑體" panose="020B0604030504040204" pitchFamily="34" charset="-120"/>
                  <a:hlinkClick r:id="rId19"/>
                </a:rPr>
                <a:t>阿力獅的教室</a:t>
              </a:r>
              <a:endPara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</p:txBody>
        </p:sp>
      </p:grpSp>
    </p:spTree>
    <p:custDataLst>
      <p:tags r:id="rId17"/>
    </p:custData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none" baseline="0">
          <a:solidFill>
            <a:schemeClr val="tx1"/>
          </a:solidFill>
          <a:effectLst>
            <a:outerShdw blurRad="177800" dist="38100" dir="2700000" algn="tl">
              <a:srgbClr val="000000">
                <a:alpha val="24000"/>
              </a:srgbClr>
            </a:outerShdw>
          </a:effectLst>
          <a:latin typeface="微軟正黑體" panose="020B0604030504040204" pitchFamily="34" charset="-120"/>
          <a:ea typeface="微軟正黑體" panose="020B0604030504040204" pitchFamily="34" charset="-120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152400" dist="38100" dir="2700000" algn="tl">
              <a:srgbClr val="000000">
                <a:alpha val="36000"/>
              </a:srgbClr>
            </a:outerShdw>
          </a:effectLst>
          <a:latin typeface="微軟正黑體" panose="020B0604030504040204" pitchFamily="34" charset="-120"/>
          <a:ea typeface="微軟正黑體" panose="020B0604030504040204" pitchFamily="34" charset="-120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tw.wordpress.org/plugins/error-log-monitor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pdemo.alexclassroom.taipei/wordpress-debugging-process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5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tw.wordpress.org/plugins/health-check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tw.wordpress.org/plugins/downgrade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9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tw.wordpress.org/plugins/wp-rollback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0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suo.fyi/AlexLion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1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1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tw.wordpress.org/plugins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lexclassroom.com/web-building/course-wordpress-core/install-plugin-for-wordpress-site/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新手也能學的會</a:t>
            </a:r>
            <a:r>
              <a:rPr lang="zh-TW" altLang="en-US" dirty="0" smtClean="0"/>
              <a:t>的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WordPress </a:t>
            </a:r>
            <a:r>
              <a:rPr lang="zh-TW" altLang="en-US" dirty="0"/>
              <a:t>網站疑難排解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 smtClean="0"/>
              <a:t>阿力</a:t>
            </a:r>
            <a:r>
              <a:rPr lang="zh-TW" altLang="en-US" dirty="0"/>
              <a:t>獅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5813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外掛的</a:t>
            </a:r>
            <a:r>
              <a:rPr lang="zh-TW" altLang="en-US" dirty="0"/>
              <a:t>選擇</a:t>
            </a:r>
            <a:r>
              <a:rPr lang="zh-TW" altLang="en-US" dirty="0" smtClean="0"/>
              <a:t>指標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zh-TW" altLang="en-US" dirty="0" smtClean="0"/>
              <a:t>請詳閱外掛說明頁面內容</a:t>
            </a:r>
            <a:endParaRPr lang="en-US" altLang="zh-TW" dirty="0" smtClean="0"/>
          </a:p>
          <a:p>
            <a:r>
              <a:rPr lang="zh-TW" altLang="en-US" dirty="0" smtClean="0"/>
              <a:t>維護頻率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看最近更新日期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看變更記錄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比較熱心的開發者可以看看外掛技術支援論壇討論度</a:t>
            </a:r>
            <a:endParaRPr lang="en-US" altLang="zh-TW" dirty="0" smtClean="0"/>
          </a:p>
          <a:p>
            <a:r>
              <a:rPr lang="en-US" altLang="zh-TW" dirty="0" smtClean="0"/>
              <a:t>PHP </a:t>
            </a:r>
            <a:r>
              <a:rPr lang="zh-TW" altLang="en-US" dirty="0" smtClean="0"/>
              <a:t>與 </a:t>
            </a:r>
            <a:r>
              <a:rPr lang="en-US" altLang="zh-TW" dirty="0" smtClean="0"/>
              <a:t>WordPress </a:t>
            </a:r>
            <a:r>
              <a:rPr lang="zh-TW" altLang="en-US" dirty="0" smtClean="0"/>
              <a:t>最低版本需求</a:t>
            </a:r>
            <a:endParaRPr lang="en-US" altLang="zh-TW" dirty="0" smtClean="0"/>
          </a:p>
          <a:p>
            <a:r>
              <a:rPr lang="zh-TW" altLang="en-US" dirty="0" smtClean="0"/>
              <a:t>與 </a:t>
            </a:r>
            <a:r>
              <a:rPr lang="en-US" altLang="zh-TW" dirty="0" smtClean="0"/>
              <a:t>WordPress </a:t>
            </a:r>
            <a:r>
              <a:rPr lang="zh-TW" altLang="en-US" dirty="0" smtClean="0"/>
              <a:t>版本相容度</a:t>
            </a:r>
            <a:endParaRPr lang="en-US" altLang="zh-TW" dirty="0" smtClean="0"/>
          </a:p>
          <a:p>
            <a:r>
              <a:rPr lang="zh-TW" altLang="en-US" dirty="0" smtClean="0"/>
              <a:t>不多不少，夠用就好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實話實說</a:t>
            </a:r>
            <a:endParaRPr lang="en-US" altLang="zh-TW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37350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找外掛一定得靠搜尋嗎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透過可信任的開發者找其他外掛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外掛說明頁面中的推薦外掛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外掛開發者的其他外掛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先看開發者的社群記錄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檢視 </a:t>
            </a:r>
            <a:r>
              <a:rPr lang="en-US" altLang="zh-TW" dirty="0" smtClean="0"/>
              <a:t>[Plugins] </a:t>
            </a:r>
            <a:r>
              <a:rPr lang="zh-TW" altLang="en-US" dirty="0" smtClean="0"/>
              <a:t>或 </a:t>
            </a:r>
            <a:r>
              <a:rPr lang="en-US" altLang="zh-TW" dirty="0" smtClean="0"/>
              <a:t>[Themes] </a:t>
            </a:r>
            <a:r>
              <a:rPr lang="zh-TW" altLang="en-US" dirty="0" smtClean="0"/>
              <a:t>分頁內的資料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19511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早期發現，提早預防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0120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Error Log Monitor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7465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網站記錄外掛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3"/>
              </a:rPr>
              <a:t>Error Log Monitor</a:t>
            </a:r>
            <a:endParaRPr lang="en-US" altLang="zh-TW" dirty="0" smtClean="0"/>
          </a:p>
          <a:p>
            <a:r>
              <a:rPr lang="zh-TW" altLang="en-US" dirty="0" smtClean="0"/>
              <a:t>顯示網站運作記錄，有助於先期發現問題</a:t>
            </a:r>
            <a:endParaRPr lang="en-US" altLang="zh-TW" dirty="0" smtClean="0"/>
          </a:p>
          <a:p>
            <a:r>
              <a:rPr lang="zh-TW" altLang="en-US" dirty="0" smtClean="0"/>
              <a:t>初期先顯示全部記錄</a:t>
            </a:r>
            <a:endParaRPr lang="en-US" altLang="zh-TW" dirty="0" smtClean="0"/>
          </a:p>
          <a:p>
            <a:r>
              <a:rPr lang="zh-TW" altLang="en-US" dirty="0" smtClean="0"/>
              <a:t>穩定之後可以僅顯示警告以上的錯誤</a:t>
            </a:r>
            <a:endParaRPr lang="en-US" altLang="zh-TW" dirty="0" smtClean="0"/>
          </a:p>
          <a:p>
            <a:r>
              <a:rPr lang="zh-TW" altLang="en-US" dirty="0" smtClean="0"/>
              <a:t>有了錯誤記錄，最低限度可以把破案線索展示給其他人看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635562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網站記錄外掛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TW" altLang="en-US" dirty="0" smtClean="0"/>
              <a:t>安裝及更新記錄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可人工，也可以透過相關服務記錄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實話實說</a:t>
            </a:r>
            <a:endParaRPr lang="en-US" altLang="zh-TW" dirty="0" smtClean="0"/>
          </a:p>
          <a:p>
            <a:r>
              <a:rPr lang="zh-TW" altLang="en-US" dirty="0" smtClean="0"/>
              <a:t>如果在某日前都沒問題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但是在某日更新某樣東西後有問題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因果關係及邏輯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系統核心更新，是其他第三方程式要配合提升與系統的相容性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實話實說</a:t>
            </a:r>
            <a:endParaRPr lang="en-US" altLang="zh-TW" dirty="0" smtClean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19631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網站偵錯流程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20809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網站偵錯流程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hlinkClick r:id="rId3"/>
              </a:rPr>
              <a:t>WordPress </a:t>
            </a:r>
            <a:r>
              <a:rPr lang="zh-TW" altLang="en-US" dirty="0" smtClean="0">
                <a:hlinkClick r:id="rId3"/>
              </a:rPr>
              <a:t>網站偵錯流程圖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26020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effectLst/>
              </a:rPr>
              <a:t>網站疑難排解</a:t>
            </a:r>
            <a:endParaRPr lang="en-US" altLang="zh-TW" dirty="0">
              <a:effectLst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7231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疑難排解外掛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TW" dirty="0">
                <a:effectLst/>
                <a:hlinkClick r:id="rId3"/>
              </a:rPr>
              <a:t>Health Check &amp; </a:t>
            </a:r>
            <a:r>
              <a:rPr lang="en-US" altLang="zh-TW" dirty="0" smtClean="0">
                <a:effectLst/>
                <a:hlinkClick r:id="rId3"/>
              </a:rPr>
              <a:t>Troubleshooting</a:t>
            </a:r>
            <a:endParaRPr lang="en-US" altLang="zh-TW" dirty="0" smtClean="0">
              <a:effectLst/>
            </a:endParaRPr>
          </a:p>
          <a:p>
            <a:r>
              <a:rPr lang="zh-TW" altLang="en-US" dirty="0" smtClean="0">
                <a:effectLst/>
              </a:rPr>
              <a:t>顯示網站主機基本資訊</a:t>
            </a:r>
            <a:endParaRPr lang="en-US" altLang="zh-TW" dirty="0" smtClean="0">
              <a:effectLst/>
            </a:endParaRPr>
          </a:p>
          <a:p>
            <a:r>
              <a:rPr lang="zh-TW" altLang="en-US" dirty="0" smtClean="0">
                <a:effectLst/>
              </a:rPr>
              <a:t>進行網站偵錯、疑難排解時，不影響網站其他使用者</a:t>
            </a:r>
            <a:endParaRPr lang="en-US" altLang="zh-TW" dirty="0" smtClean="0">
              <a:effectLst/>
            </a:endParaRPr>
          </a:p>
          <a:p>
            <a:pPr lvl="1"/>
            <a:r>
              <a:rPr lang="zh-TW" altLang="en-US" dirty="0" smtClean="0">
                <a:effectLst/>
              </a:rPr>
              <a:t>包含前端的內容顯示</a:t>
            </a:r>
            <a:endParaRPr lang="en-US" altLang="zh-TW" dirty="0" smtClean="0">
              <a:effectLst/>
            </a:endParaRPr>
          </a:p>
          <a:p>
            <a:pPr lvl="1"/>
            <a:r>
              <a:rPr lang="zh-TW" altLang="en-US" dirty="0" smtClean="0">
                <a:effectLst/>
              </a:rPr>
              <a:t>在這個外掛的 </a:t>
            </a:r>
            <a:r>
              <a:rPr lang="en-US" altLang="zh-TW" dirty="0" smtClean="0">
                <a:effectLst/>
              </a:rPr>
              <a:t>[</a:t>
            </a:r>
            <a:r>
              <a:rPr lang="zh-TW" altLang="en-US" dirty="0" smtClean="0">
                <a:effectLst/>
              </a:rPr>
              <a:t>疑難排解</a:t>
            </a:r>
            <a:r>
              <a:rPr lang="en-US" altLang="zh-TW" dirty="0" smtClean="0">
                <a:effectLst/>
              </a:rPr>
              <a:t>] </a:t>
            </a:r>
            <a:r>
              <a:rPr lang="zh-TW" altLang="en-US" dirty="0" smtClean="0">
                <a:effectLst/>
              </a:rPr>
              <a:t>模式中，所有操作只有操作者本身看的到</a:t>
            </a:r>
            <a:endParaRPr lang="en-US" altLang="zh-TW" dirty="0" smtClean="0">
              <a:effectLst/>
            </a:endParaRPr>
          </a:p>
          <a:p>
            <a:pPr lvl="2"/>
            <a:r>
              <a:rPr lang="zh-TW" altLang="en-US" dirty="0" smtClean="0">
                <a:effectLst/>
              </a:rPr>
              <a:t>會儲存回網站資料庫中的重大設定還是會影響整個網站</a:t>
            </a:r>
            <a:endParaRPr lang="en-US" altLang="zh-TW" dirty="0" smtClean="0">
              <a:effectLst/>
            </a:endParaRPr>
          </a:p>
          <a:p>
            <a:pPr lvl="2"/>
            <a:r>
              <a:rPr lang="zh-TW" altLang="en-US" dirty="0" smtClean="0">
                <a:effectLst/>
              </a:rPr>
              <a:t>例如使用了重設網站的外掛</a:t>
            </a:r>
            <a:endParaRPr lang="en-US" altLang="zh-TW" dirty="0" smtClean="0">
              <a:effectLst/>
            </a:endParaRPr>
          </a:p>
          <a:p>
            <a:r>
              <a:rPr lang="zh-TW" altLang="en-US" dirty="0" smtClean="0">
                <a:effectLst/>
              </a:rPr>
              <a:t>附加應用</a:t>
            </a:r>
            <a:endParaRPr lang="en-US" altLang="zh-TW" dirty="0" smtClean="0">
              <a:effectLst/>
            </a:endParaRPr>
          </a:p>
          <a:p>
            <a:pPr lvl="1"/>
            <a:r>
              <a:rPr lang="zh-TW" altLang="en-US" dirty="0" smtClean="0">
                <a:effectLst/>
              </a:rPr>
              <a:t>變更網站設計不會影響前端，直接線上測試</a:t>
            </a:r>
            <a:endParaRPr lang="en-US" altLang="zh-TW" dirty="0">
              <a:effectLst/>
            </a:endParaRPr>
          </a:p>
          <a:p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806975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新手是誰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623527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WordPress Core </a:t>
            </a:r>
            <a:r>
              <a:rPr lang="zh-TW" altLang="en-US" dirty="0" smtClean="0"/>
              <a:t>的降級與升級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64279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核心程式降級與升級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3"/>
              </a:rPr>
              <a:t>Downgrade</a:t>
            </a:r>
            <a:endParaRPr lang="en-US" altLang="zh-TW" dirty="0" smtClean="0"/>
          </a:p>
          <a:p>
            <a:r>
              <a:rPr lang="zh-TW" altLang="en-US" dirty="0" smtClean="0"/>
              <a:t>只要網站資料庫結構沒有重大變更，基本上降級是可行的</a:t>
            </a:r>
            <a:endParaRPr lang="en-US" altLang="zh-TW" dirty="0" smtClean="0"/>
          </a:p>
          <a:p>
            <a:r>
              <a:rPr lang="zh-TW" altLang="en-US" dirty="0" smtClean="0"/>
              <a:t>承</a:t>
            </a:r>
            <a:r>
              <a:rPr lang="zh-TW" altLang="en-US" smtClean="0"/>
              <a:t>上，能提供「降級</a:t>
            </a:r>
            <a:r>
              <a:rPr lang="zh-TW" altLang="en-US" dirty="0" smtClean="0"/>
              <a:t>至</a:t>
            </a:r>
            <a:r>
              <a:rPr lang="zh-TW" altLang="en-US" smtClean="0"/>
              <a:t>指定版本」功能的外掛，</a:t>
            </a:r>
            <a:r>
              <a:rPr lang="zh-TW" altLang="en-US" dirty="0" smtClean="0"/>
              <a:t>便能升級至指定版本，而不必是最新版本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1756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WordPress </a:t>
            </a:r>
            <a:r>
              <a:rPr lang="zh-TW" altLang="en-US" dirty="0" smtClean="0"/>
              <a:t>外掛</a:t>
            </a:r>
            <a:r>
              <a:rPr lang="en-US" altLang="zh-TW" dirty="0" smtClean="0"/>
              <a:t>/</a:t>
            </a:r>
            <a:r>
              <a:rPr lang="zh-TW" altLang="en-US" dirty="0" smtClean="0"/>
              <a:t>佈景主題的降級與升級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16330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外掛</a:t>
            </a:r>
            <a:r>
              <a:rPr lang="en-US" altLang="zh-TW" dirty="0" smtClean="0"/>
              <a:t>/</a:t>
            </a:r>
            <a:r>
              <a:rPr lang="zh-TW" altLang="en-US" dirty="0" smtClean="0"/>
              <a:t>佈景主題的降級與升級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>
                <a:hlinkClick r:id="rId3"/>
              </a:rPr>
              <a:t>WP </a:t>
            </a:r>
            <a:r>
              <a:rPr lang="en-US" altLang="zh-TW" dirty="0" smtClean="0">
                <a:hlinkClick r:id="rId3"/>
              </a:rPr>
              <a:t>Rollback</a:t>
            </a:r>
            <a:endParaRPr lang="en-US" altLang="zh-TW" dirty="0" smtClean="0"/>
          </a:p>
          <a:p>
            <a:r>
              <a:rPr lang="zh-TW" altLang="en-US" dirty="0" smtClean="0"/>
              <a:t>只要透過這個外掛，網站商的外掛或佈景主題的安裝版本變不再是單向</a:t>
            </a:r>
            <a:endParaRPr lang="en-US" altLang="zh-TW" dirty="0" smtClean="0"/>
          </a:p>
          <a:p>
            <a:r>
              <a:rPr lang="zh-TW" altLang="en-US" dirty="0" smtClean="0"/>
              <a:t>不再是「單向」，意即可以「雙向」，不僅可以降級，還可以升級</a:t>
            </a:r>
            <a:endParaRPr lang="en-US" altLang="zh-TW" dirty="0" smtClean="0"/>
          </a:p>
          <a:p>
            <a:r>
              <a:rPr lang="zh-TW" altLang="en-US" dirty="0" smtClean="0"/>
              <a:t>而這個雙向安裝，可以指定版本</a:t>
            </a:r>
            <a:endParaRPr lang="en-US" altLang="zh-TW" dirty="0" smtClean="0"/>
          </a:p>
          <a:p>
            <a:r>
              <a:rPr lang="zh-TW" altLang="en-US" dirty="0" smtClean="0"/>
              <a:t>僅適用於 </a:t>
            </a:r>
            <a:r>
              <a:rPr lang="en-US" altLang="zh-TW" dirty="0" smtClean="0"/>
              <a:t>WordPress[.]org </a:t>
            </a:r>
            <a:r>
              <a:rPr lang="zh-TW" altLang="en-US" dirty="0" smtClean="0"/>
              <a:t>目錄中的外掛與佈景主題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45817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ctrTitle"/>
          </p:nvPr>
        </p:nvSpPr>
        <p:spPr>
          <a:xfrm>
            <a:off x="1876424" y="433595"/>
            <a:ext cx="8791575" cy="2387600"/>
          </a:xfrm>
        </p:spPr>
        <p:txBody>
          <a:bodyPr/>
          <a:lstStyle/>
          <a:p>
            <a:r>
              <a:rPr lang="zh-TW" altLang="en-US" dirty="0"/>
              <a:t>有問題請掃描 </a:t>
            </a:r>
            <a:r>
              <a:rPr lang="en-US" altLang="zh-TW" dirty="0" err="1"/>
              <a:t>QR</a:t>
            </a:r>
            <a:r>
              <a:rPr lang="en-US" altLang="zh-TW" dirty="0"/>
              <a:t> </a:t>
            </a:r>
            <a:r>
              <a:rPr lang="zh-TW" altLang="en-US" dirty="0"/>
              <a:t>碼</a:t>
            </a: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en-US" dirty="0"/>
              <a:t>或造訪 </a:t>
            </a:r>
            <a:r>
              <a:rPr lang="en-US" altLang="zh-TW" dirty="0">
                <a:hlinkClick r:id="rId3"/>
              </a:rPr>
              <a:t>https://</a:t>
            </a:r>
            <a:r>
              <a:rPr lang="en-US" altLang="zh-TW" dirty="0" err="1">
                <a:hlinkClick r:id="rId3"/>
              </a:rPr>
              <a:t>suo.fyi</a:t>
            </a:r>
            <a:r>
              <a:rPr lang="en-US" altLang="zh-TW" dirty="0">
                <a:hlinkClick r:id="rId3"/>
              </a:rPr>
              <a:t>/</a:t>
            </a:r>
            <a:r>
              <a:rPr lang="en-US" altLang="zh-TW" dirty="0" err="1">
                <a:hlinkClick r:id="rId3"/>
              </a:rPr>
              <a:t>AlexLion</a:t>
            </a:r>
            <a:endParaRPr lang="zh-TW" altLang="en-US" dirty="0"/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3274" y="3172280"/>
            <a:ext cx="2425452" cy="2425452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50615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新手是誰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與使用 </a:t>
            </a:r>
            <a:r>
              <a:rPr lang="en-US" altLang="zh-TW" dirty="0" smtClean="0"/>
              <a:t>WordPress </a:t>
            </a:r>
            <a:r>
              <a:rPr lang="zh-TW" altLang="en-US" dirty="0" smtClean="0"/>
              <a:t>的時間長短</a:t>
            </a:r>
            <a:r>
              <a:rPr lang="zh-TW" altLang="en-US" b="1" dirty="0" smtClean="0">
                <a:solidFill>
                  <a:schemeClr val="accent2"/>
                </a:solidFill>
              </a:rPr>
              <a:t>無關</a:t>
            </a:r>
            <a:endParaRPr lang="en-US" altLang="zh-TW" b="1" dirty="0" smtClean="0">
              <a:solidFill>
                <a:schemeClr val="accent2"/>
              </a:solidFill>
            </a:endParaRPr>
          </a:p>
          <a:p>
            <a:r>
              <a:rPr lang="zh-TW" altLang="en-US" dirty="0" smtClean="0"/>
              <a:t>與具不具備網路基礎知識有關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DNS</a:t>
            </a:r>
          </a:p>
          <a:p>
            <a:pPr lvl="1"/>
            <a:r>
              <a:rPr lang="zh-TW" altLang="en-US" dirty="0" smtClean="0"/>
              <a:t>連線問題瞭解程度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讀取資料庫資料動態產生頁面</a:t>
            </a:r>
            <a:endParaRPr lang="en-US" altLang="zh-TW" dirty="0" smtClean="0"/>
          </a:p>
          <a:p>
            <a:r>
              <a:rPr lang="zh-TW" altLang="en-US" dirty="0" smtClean="0"/>
              <a:t>與能不能透過正確的基礎知識持續學習有關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074420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對新手來說，網站維護的首要重點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792246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盡量不要讓網站發生需要</a:t>
            </a:r>
            <a:r>
              <a:rPr lang="zh-TW" altLang="en-US" dirty="0"/>
              <a:t>疑難排解的</a:t>
            </a:r>
            <a:r>
              <a:rPr lang="zh-TW" altLang="en-US" dirty="0" smtClean="0"/>
              <a:t>狀況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16264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先從正確挑選外掛開始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0547623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如何正確挑選外掛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46158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外掛首選來源</a:t>
            </a:r>
            <a:endParaRPr lang="zh-TW" altLang="en-US" dirty="0"/>
          </a:p>
        </p:txBody>
      </p:sp>
      <p:sp>
        <p:nvSpPr>
          <p:cNvPr id="4" name="內容版面配置區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err="1" smtClean="0">
                <a:hlinkClick r:id="rId3"/>
              </a:rPr>
              <a:t>WordPress.org</a:t>
            </a:r>
            <a:r>
              <a:rPr lang="en-US" altLang="zh-TW" dirty="0" smtClean="0">
                <a:hlinkClick r:id="rId3"/>
              </a:rPr>
              <a:t> </a:t>
            </a:r>
            <a:r>
              <a:rPr lang="zh-TW" altLang="en-US" dirty="0" smtClean="0">
                <a:hlinkClick r:id="rId3"/>
              </a:rPr>
              <a:t>外掛目錄</a:t>
            </a:r>
            <a:endParaRPr lang="en-US" altLang="zh-TW" dirty="0" smtClean="0"/>
          </a:p>
          <a:p>
            <a:pPr lvl="1"/>
            <a:r>
              <a:rPr lang="en-US" altLang="zh-TW" dirty="0" smtClean="0"/>
              <a:t>WordPress </a:t>
            </a:r>
            <a:r>
              <a:rPr lang="zh-TW" altLang="en-US" dirty="0" smtClean="0"/>
              <a:t>後台的 </a:t>
            </a:r>
            <a:r>
              <a:rPr lang="en-US" altLang="zh-TW" dirty="0" smtClean="0"/>
              <a:t>[</a:t>
            </a:r>
            <a:r>
              <a:rPr lang="zh-TW" altLang="en-US" dirty="0" smtClean="0"/>
              <a:t>安裝外掛</a:t>
            </a:r>
            <a:r>
              <a:rPr lang="en-US" altLang="zh-TW" dirty="0" smtClean="0"/>
              <a:t>]</a:t>
            </a:r>
            <a:r>
              <a:rPr lang="zh-TW" altLang="en-US" dirty="0" smtClean="0"/>
              <a:t> 頁面連結的就是它</a:t>
            </a:r>
            <a:endParaRPr lang="en-US" altLang="zh-TW" dirty="0" smtClean="0"/>
          </a:p>
          <a:p>
            <a:pPr lvl="1"/>
            <a:r>
              <a:rPr lang="zh-TW" altLang="en-US" dirty="0" smtClean="0"/>
              <a:t>直接在 </a:t>
            </a:r>
            <a:r>
              <a:rPr lang="en-US" altLang="zh-TW" dirty="0" err="1" smtClean="0"/>
              <a:t>WordPress.org</a:t>
            </a:r>
            <a:r>
              <a:rPr lang="en-US" altLang="zh-TW" dirty="0" smtClean="0"/>
              <a:t> </a:t>
            </a:r>
            <a:r>
              <a:rPr lang="zh-TW" altLang="en-US" dirty="0" smtClean="0"/>
              <a:t>外掛目錄搜尋，請使用英文單字當關鍵字</a:t>
            </a:r>
            <a:endParaRPr lang="en-US" altLang="zh-TW" dirty="0" smtClean="0"/>
          </a:p>
          <a:p>
            <a:pPr lvl="2"/>
            <a:r>
              <a:rPr lang="zh-TW" altLang="en-US" dirty="0" smtClean="0"/>
              <a:t>實話實說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08460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如何安裝外掛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dirty="0" smtClean="0"/>
              <a:t>請參考</a:t>
            </a:r>
            <a:r>
              <a:rPr lang="zh-TW" altLang="en-US" dirty="0" smtClean="0">
                <a:hlinkClick r:id="rId3"/>
              </a:rPr>
              <a:t>這篇文章</a:t>
            </a:r>
            <a:endParaRPr lang="zh-TW" alt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4622567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24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電路">
  <a:themeElements>
    <a:clrScheme name="Circuit">
      <a:dk1>
        <a:sysClr val="windowText" lastClr="000000"/>
      </a:dk1>
      <a:lt1>
        <a:sysClr val="window" lastClr="FFFFFF"/>
      </a:lt1>
      <a:dk2>
        <a:srgbClr val="2B5F27"/>
      </a:dk2>
      <a:lt2>
        <a:srgbClr val="D8FC68"/>
      </a:lt2>
      <a:accent1>
        <a:srgbClr val="DDC855"/>
      </a:accent1>
      <a:accent2>
        <a:srgbClr val="FCA03D"/>
      </a:accent2>
      <a:accent3>
        <a:srgbClr val="E36439"/>
      </a:accent3>
      <a:accent4>
        <a:srgbClr val="C2935B"/>
      </a:accent4>
      <a:accent5>
        <a:srgbClr val="88C25C"/>
      </a:accent5>
      <a:accent6>
        <a:srgbClr val="BFCC86"/>
      </a:accent6>
      <a:hlink>
        <a:srgbClr val="FFCE23"/>
      </a:hlink>
      <a:folHlink>
        <a:srgbClr val="FDEB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82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lexClassroom-PowerPoint-Template-2018.potx" id="{6832A7CB-C08D-485E-9F04-EF101CFA4953}" vid="{4E7CB3F4-83D0-43A5-A02E-C8AE5041C4C7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AlexClassroom-PowerPoint-Template-2018</Template>
  <TotalTime>386</TotalTime>
  <Words>568</Words>
  <Application>Microsoft Office PowerPoint</Application>
  <PresentationFormat>寬螢幕</PresentationFormat>
  <Paragraphs>81</Paragraphs>
  <Slides>24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24</vt:i4>
      </vt:variant>
    </vt:vector>
  </HeadingPairs>
  <TitlesOfParts>
    <vt:vector size="30" baseType="lpstr">
      <vt:lpstr>微軟正黑體</vt:lpstr>
      <vt:lpstr>新細明體</vt:lpstr>
      <vt:lpstr>Arial</vt:lpstr>
      <vt:lpstr>Calibri</vt:lpstr>
      <vt:lpstr>Trebuchet MS</vt:lpstr>
      <vt:lpstr>電路</vt:lpstr>
      <vt:lpstr>新手也能學的會的 WordPress 網站疑難排解</vt:lpstr>
      <vt:lpstr>新手是誰</vt:lpstr>
      <vt:lpstr>新手是誰</vt:lpstr>
      <vt:lpstr>對新手來說，網站維護的首要重點</vt:lpstr>
      <vt:lpstr>盡量不要讓網站發生需要疑難排解的狀況</vt:lpstr>
      <vt:lpstr>先從正確挑選外掛開始</vt:lpstr>
      <vt:lpstr>如何正確挑選外掛</vt:lpstr>
      <vt:lpstr>外掛首選來源</vt:lpstr>
      <vt:lpstr>如何安裝外掛</vt:lpstr>
      <vt:lpstr>外掛的選擇指標</vt:lpstr>
      <vt:lpstr>找外掛一定得靠搜尋嗎</vt:lpstr>
      <vt:lpstr>早期發現，提早預防</vt:lpstr>
      <vt:lpstr>Error Log Monitor</vt:lpstr>
      <vt:lpstr>網站記錄外掛</vt:lpstr>
      <vt:lpstr>網站記錄外掛</vt:lpstr>
      <vt:lpstr>網站偵錯流程</vt:lpstr>
      <vt:lpstr>網站偵錯流程</vt:lpstr>
      <vt:lpstr>網站疑難排解</vt:lpstr>
      <vt:lpstr>疑難排解外掛</vt:lpstr>
      <vt:lpstr>WordPress Core 的降級與升級</vt:lpstr>
      <vt:lpstr>核心程式降級與升級</vt:lpstr>
      <vt:lpstr>WordPress 外掛/佈景主題的降級與升級</vt:lpstr>
      <vt:lpstr>外掛/佈景主題的降級與升級</vt:lpstr>
      <vt:lpstr>有問題請掃描 QR 碼 或造訪 https://suo.fyi/AlexLion</vt:lpstr>
    </vt:vector>
  </TitlesOfParts>
  <Company>Alex's Classroom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JunZhi Zheng</dc:creator>
  <cp:lastModifiedBy>軍智 鄭</cp:lastModifiedBy>
  <cp:revision>36</cp:revision>
  <dcterms:created xsi:type="dcterms:W3CDTF">2018-12-18T15:10:22Z</dcterms:created>
  <dcterms:modified xsi:type="dcterms:W3CDTF">2019-01-20T03:17:47Z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CAEC448E-6992-4596-3F00-2B3F0B3F3F23</vt:lpwstr>
  </property>
  <property fmtid="{D5CDD505-2E9C-101B-9397-08002B2CF9AE}" pid="3" name="ArticulatePath">
    <vt:lpwstr>簡報1</vt:lpwstr>
  </property>
</Properties>
</file>